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75" r:id="rId3"/>
  </p:sldMasterIdLst>
  <p:notesMasterIdLst>
    <p:notesMasterId r:id="rId5"/>
  </p:notesMasterIdLst>
  <p:sldIdLst>
    <p:sldId id="28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EBD2"/>
    <a:srgbClr val="000000"/>
    <a:srgbClr val="0D148A"/>
    <a:srgbClr val="0A0B73"/>
    <a:srgbClr val="475274"/>
    <a:srgbClr val="1E383B"/>
    <a:srgbClr val="A3FCF9"/>
    <a:srgbClr val="07BC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038"/>
    <p:restoredTop sz="94621"/>
  </p:normalViewPr>
  <p:slideViewPr>
    <p:cSldViewPr snapToGrid="0" snapToObjects="1" showGuides="1">
      <p:cViewPr varScale="1">
        <p:scale>
          <a:sx n="93" d="100"/>
          <a:sy n="93" d="100"/>
        </p:scale>
        <p:origin x="224" y="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824833-D17D-6C44-AAAF-388591EC8E74}" type="datetimeFigureOut">
              <a:rPr lang="en-US" smtClean="0"/>
              <a:t>5/10/19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9DACCB-1D2B-1441-9764-D045B63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630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9DACCB-1D2B-1441-9764-D045B639390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173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1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259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19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93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596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92000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 defTabSz="1218987"/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3887117"/>
            <a:ext cx="10363200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9902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84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9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910EF-9F0A-417A-951E-A2AF9D1DB3A0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5370635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C1642-E810-4C74-9561-4440BA0F2242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5701340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E92A7-9571-454C-B30A-D5946E531557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3760890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CFAED-0E87-4292-9E11-A5B5DF480B0D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37274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967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B87A1-BEF3-4E5B-9278-3777A9838CB9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8849958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8BCDF-7ACC-4D5B-9919-DBEC4D16E65F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73870394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5619A-4927-4BB4-A90C-897AD19685EB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4192529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C133A-E823-49E3-B7C9-0F95D2989DEA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78704778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4F53C-77AA-4ED8-AE08-5E2A9AD21C7D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8966040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1BF59-4D2F-461D-BF51-925420CBDA60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30135099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E441A-629A-4174-93B8-67A89169FA96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84968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979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491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005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919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785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964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27197-B5AB-4954-BADB-1F7B320AE42F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F9822-D7AB-41B1-B09F-F40948DF5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420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1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987"/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1218987"/>
              <a:t>5/10/19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987"/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987"/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1218987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4BB52-7134-4D3D-94A7-93EBE1876EBE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5/10/19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159D0-FDDA-4ACF-B155-6BF318D512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Segoe U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69346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twork Loop.mp4">
            <a:hlinkClick r:id="" action="ppaction://media"/>
            <a:extLst>
              <a:ext uri="{FF2B5EF4-FFF2-40B4-BE49-F238E27FC236}">
                <a16:creationId xmlns:a16="http://schemas.microsoft.com/office/drawing/2014/main" id="{B7E79758-619C-6245-B009-5DEECC7F71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6F7E82-6F7A-3B41-9A74-56A19D47D622}"/>
              </a:ext>
            </a:extLst>
          </p:cNvPr>
          <p:cNvSpPr/>
          <p:nvPr/>
        </p:nvSpPr>
        <p:spPr>
          <a:xfrm rot="16200000">
            <a:off x="3964173" y="-1369834"/>
            <a:ext cx="6858003" cy="9597655"/>
          </a:xfrm>
          <a:prstGeom prst="rect">
            <a:avLst/>
          </a:prstGeom>
          <a:gradFill flip="none" rotWithShape="1">
            <a:gsLst>
              <a:gs pos="36000">
                <a:schemeClr val="tx1">
                  <a:lumMod val="0"/>
                </a:schemeClr>
              </a:gs>
              <a:gs pos="85000">
                <a:schemeClr val="tx1">
                  <a:alpha val="0"/>
                  <a:lumMod val="4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1A5EFE-DC88-284F-837F-16953B41F4E9}"/>
              </a:ext>
            </a:extLst>
          </p:cNvPr>
          <p:cNvSpPr txBox="1"/>
          <p:nvPr/>
        </p:nvSpPr>
        <p:spPr>
          <a:xfrm>
            <a:off x="7612268" y="1449366"/>
            <a:ext cx="386541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>
                <a:solidFill>
                  <a:schemeClr val="bg1"/>
                </a:solidFill>
                <a:latin typeface="Century Gothic" panose="020B0502020202020204" pitchFamily="34" charset="0"/>
              </a:rPr>
              <a:t>Video Backgrounds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D8D8A5-BB8C-D147-B09D-D8AFB239F194}"/>
              </a:ext>
            </a:extLst>
          </p:cNvPr>
          <p:cNvSpPr txBox="1"/>
          <p:nvPr/>
        </p:nvSpPr>
        <p:spPr>
          <a:xfrm>
            <a:off x="7612268" y="2094869"/>
            <a:ext cx="3865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Presented by You Exec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D38C1E-E2BC-5C4E-AEF0-DE214B57767C}"/>
              </a:ext>
            </a:extLst>
          </p:cNvPr>
          <p:cNvSpPr txBox="1"/>
          <p:nvPr/>
        </p:nvSpPr>
        <p:spPr>
          <a:xfrm>
            <a:off x="8016949" y="3425691"/>
            <a:ext cx="3460736" cy="1222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1750"/>
              </a:lnSpc>
            </a:pP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Fringilla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ut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morbi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tincidunt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augue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interdum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velit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euismod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in.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Enim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blandit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volutpat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maecenas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volutpat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blandit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Porttitor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eget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dolor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morbi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non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arcu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risus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quis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varius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quam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Tincidunt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augue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interdum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velit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euismod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 in. </a:t>
            </a:r>
          </a:p>
        </p:txBody>
      </p:sp>
    </p:spTree>
    <p:extLst>
      <p:ext uri="{BB962C8B-B14F-4D97-AF65-F5344CB8AC3E}">
        <p14:creationId xmlns:p14="http://schemas.microsoft.com/office/powerpoint/2010/main" val="186569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theme/theme1.xml><?xml version="1.0" encoding="utf-8"?>
<a:theme xmlns:a="http://schemas.openxmlformats.org/drawingml/2006/main" name="Default Theme">
  <a:themeElements>
    <a:clrScheme name="Mix color">
      <a:dk1>
        <a:srgbClr val="57565A"/>
      </a:dk1>
      <a:lt1>
        <a:sysClr val="window" lastClr="FFFFFF"/>
      </a:lt1>
      <a:dk2>
        <a:srgbClr val="31697D"/>
      </a:dk2>
      <a:lt2>
        <a:srgbClr val="021631"/>
      </a:lt2>
      <a:accent1>
        <a:srgbClr val="F33947"/>
      </a:accent1>
      <a:accent2>
        <a:srgbClr val="00BBD6"/>
      </a:accent2>
      <a:accent3>
        <a:srgbClr val="B3D236"/>
      </a:accent3>
      <a:accent4>
        <a:srgbClr val="FFC000"/>
      </a:accent4>
      <a:accent5>
        <a:srgbClr val="042C62"/>
      </a:accent5>
      <a:accent6>
        <a:srgbClr val="44C072"/>
      </a:accent6>
      <a:hlink>
        <a:srgbClr val="7030A0"/>
      </a:hlink>
      <a:folHlink>
        <a:srgbClr val="00B0F0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52271"/>
      </a:accent1>
      <a:accent2>
        <a:srgbClr val="00A39A"/>
      </a:accent2>
      <a:accent3>
        <a:srgbClr val="23AC38"/>
      </a:accent3>
      <a:accent4>
        <a:srgbClr val="7DC3E7"/>
      </a:accent4>
      <a:accent5>
        <a:srgbClr val="00A5D3"/>
      </a:accent5>
      <a:accent6>
        <a:srgbClr val="182D8A"/>
      </a:accent6>
      <a:hlink>
        <a:srgbClr val="959394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 Custom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324</TotalTime>
  <Words>42</Words>
  <Application>Microsoft Macintosh PowerPoint</Application>
  <PresentationFormat>Widescreen</PresentationFormat>
  <Paragraphs>4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Segoe UI</vt:lpstr>
      <vt:lpstr>Arial</vt:lpstr>
      <vt:lpstr>Calibri</vt:lpstr>
      <vt:lpstr>Calibri Light</vt:lpstr>
      <vt:lpstr>Century Gothic</vt:lpstr>
      <vt:lpstr>Default Theme</vt:lpstr>
      <vt:lpstr>1_Office Theme</vt:lpstr>
      <vt:lpstr>2_Office Theme</vt:lpstr>
      <vt:lpstr>PowerPoint Presentation</vt:lpstr>
    </vt:vector>
  </TitlesOfParts>
  <Manager>You Exec (https://youexec.com/plus)</Manager>
  <Company>You Exec (https://youexec.com/plus)</Company>
  <LinksUpToDate>false</LinksUpToDate>
  <SharedDoc>false</SharedDoc>
  <HyperlinkBase>You Exec (https://youexec.com/plus)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Backgrounds 2019</dc:title>
  <dc:subject>Video Backgrounds 2019</dc:subject>
  <dc:creator>You Exec (https://youexec.com/plus)</dc:creator>
  <cp:keywords>You Exec (https://youexec.com/plus)</cp:keywords>
  <dc:description>You Exec (https://youexec.com/plus)</dc:description>
  <cp:lastModifiedBy>You Exec</cp:lastModifiedBy>
  <cp:revision>174</cp:revision>
  <dcterms:created xsi:type="dcterms:W3CDTF">2019-05-01T17:41:34Z</dcterms:created>
  <dcterms:modified xsi:type="dcterms:W3CDTF">2019-05-11T01:29:01Z</dcterms:modified>
  <cp:category>You Exec (https://youexec.com/plus)</cp:category>
</cp:coreProperties>
</file>

<file path=docProps/thumbnail.jpeg>
</file>